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5492"/>
    <a:srgbClr val="DB35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2155E-56CA-4CED-A160-DBB1FEF28359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86774-EC5C-410B-B882-E03A8123F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81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686774-EC5C-410B-B882-E03A8123F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861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B0CFF-22B8-8766-8D36-A29116DCFE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E555C-668C-DC5B-3ABA-2A972A26B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D7701A-F70C-E680-B0C8-6C75D5648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08A72-F469-9D4E-B5C5-952C12579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8692-5447-B392-7DC3-57FA53EEF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603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4D992-C3C5-EEAA-60B6-32C05ADF6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B5E467-BCDE-E869-1A38-A8DC8C6F2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3D25AA-781B-9EB0-EB1E-217A9719E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1E987-A7A2-0632-45BF-39687D637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FBA5C7-BE6A-F09A-062F-AE40FA77B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48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975D0D-C1BB-07F4-D5D1-093655A34A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90AD61-2D43-35FC-1D26-8716EBC8A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E64C05-6024-7C3A-71BD-922934426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5F98AD-B2BC-F969-554D-40CB32343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B195F9-6970-E0D1-F6A6-60EF32507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73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CC07A-B348-804A-E47E-00D140F2C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E309D-8939-5B55-6BFC-F0C1833C4F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FCF92-8FA2-93CC-C91D-3CB374C71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7DFED7-C73A-175A-3CC8-A281E14E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5C3021-FD86-7B2E-38C4-BA41F3580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425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F1228-9FD8-BBE0-B20E-E4DC0AEC5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0F0B90-663C-2676-DF8D-6434A2C8C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0DE19C-BDC6-115F-CE19-7F2520966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C9A2D-5805-2B2E-FDBA-55A556BA2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595EF-8CEA-B343-06C5-D577C7DAD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16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DC45B-707A-C536-2C59-8976C77E6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2D24D8-7E1D-0C53-C6CF-35EB1E96D9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1C3A7F-F1B3-87B8-81BB-28C692AC6F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888B45-A00E-AC96-4E71-DAB9552B5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928CF7-FE1B-696C-4A8C-620A6D653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F6868B-356A-6F90-15EC-4986C915A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108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4ED0D-4535-49D4-CF86-5A5CE74C4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0FA873-CCD2-7EF7-D0D1-E72AEC8E6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6C2697-6868-0329-6F1D-D145FD6F2D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3C2C80-0427-3C6B-47E0-898F53C1ED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5198CB-956C-A96A-25C9-0C8D74DBAC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65AB4D-AAD2-44F5-DC56-488B84F94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66B3E7-564B-CC28-31A1-B39E6ABB0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EF93DD-00BC-F7B3-6D1D-CA787C8FF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50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DB162-0BBD-D428-F3AC-A0DB652CA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3B4C0F-C826-D60B-CE70-FFA4ED9F8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338023-E0B0-AEBF-863E-AAC901AAE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462A0-710E-4B46-3E92-4D546C004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0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2F1F6F-1D99-9E79-35EE-DD10B764F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03E737-1591-B765-A6EA-B51DE1217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23AC6E-370B-71DE-3995-64EADA314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424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61588-DC0F-30F5-1915-0F2973885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F7123-E41A-E75F-2535-7C69571C0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917D62-68A8-1D9D-F2B0-B6BA351C39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59C53-5651-B2BD-1E45-4EA2B7211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65F2BB-5603-3AEA-18EA-B7FC0B2DE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3FF0F4-2EEB-8AC5-494A-11E607B72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445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B6CE7-FA78-B253-C645-EEF422839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660D70-1414-4E7E-66AA-4B7D0CE1BC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5B9B41-9A21-0821-5BE7-C71391423F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0863B9-A702-0966-0F1E-775881360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54FFE5-6D37-CABB-505C-2A6C570E9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C3C4A6-2528-9B42-E053-40F08E0AE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3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BD4C85-6E1F-086B-AC55-27E1A6B72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C524D-284F-D633-F6A0-AA268719CC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3CD06-F598-1434-567C-4F6B46C8FF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34DA3-62A8-4592-9FB6-B2B3A2675CD4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00492-682D-610E-7128-7512682769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DA0DC-8E6C-00E3-1EC4-BFFD066372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54C70-0118-441B-9CC3-E2AE801A8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25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D2FB5-6210-36DE-5FB0-D410F688DC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86560B-16C9-9C1C-B3DB-E9B00B2E41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1CA371-77E6-0C99-B68F-31E1DE593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7775DD-5AC2-6CFA-EF83-CA9708288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41" y="365125"/>
            <a:ext cx="1238423" cy="123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8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49CF1-3154-2BBE-FF9E-1521AE4D2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2CB8380-D949-40F5-6817-5FFC14A6A7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8902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3B4BDC-80B5-4768-96BC-02A16E42200C}"/>
              </a:ext>
            </a:extLst>
          </p:cNvPr>
          <p:cNvSpPr txBox="1">
            <a:spLocks/>
          </p:cNvSpPr>
          <p:nvPr/>
        </p:nvSpPr>
        <p:spPr>
          <a:xfrm>
            <a:off x="684585" y="19545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b="1" dirty="0">
              <a:solidFill>
                <a:srgbClr val="425492"/>
              </a:solidFill>
              <a:latin typeface="+mn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FC0064E-14B2-A6AB-DC4E-E5A6DE7FB913}"/>
              </a:ext>
            </a:extLst>
          </p:cNvPr>
          <p:cNvSpPr txBox="1">
            <a:spLocks/>
          </p:cNvSpPr>
          <p:nvPr/>
        </p:nvSpPr>
        <p:spPr>
          <a:xfrm>
            <a:off x="1430177" y="3082745"/>
            <a:ext cx="10087153" cy="13143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</a:pPr>
            <a:endParaRPr lang="vi-VN" sz="1900" b="1" i="1" dirty="0">
              <a:solidFill>
                <a:srgbClr val="DB3539"/>
              </a:solidFill>
              <a:latin typeface="Calibri Light (Headings)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A0671C-5A88-C4F7-9790-7429BDA4FE65}"/>
              </a:ext>
            </a:extLst>
          </p:cNvPr>
          <p:cNvSpPr txBox="1">
            <a:spLocks/>
          </p:cNvSpPr>
          <p:nvPr/>
        </p:nvSpPr>
        <p:spPr>
          <a:xfrm>
            <a:off x="1430177" y="4112178"/>
            <a:ext cx="10038280" cy="21823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</a:pPr>
            <a:endParaRPr lang="vi-VN" sz="1900" b="1" i="1" dirty="0">
              <a:solidFill>
                <a:srgbClr val="DB3539"/>
              </a:solidFill>
              <a:latin typeface="Calibri Light (Headings)"/>
              <a:cs typeface="Times New Roman" panose="02020603050405020304" pitchFamily="18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0E20984-04FE-0F17-D7E4-B171401A7FB9}"/>
              </a:ext>
            </a:extLst>
          </p:cNvPr>
          <p:cNvSpPr txBox="1">
            <a:spLocks/>
          </p:cNvSpPr>
          <p:nvPr/>
        </p:nvSpPr>
        <p:spPr>
          <a:xfrm>
            <a:off x="252785" y="6228679"/>
            <a:ext cx="9735294" cy="4563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endParaRPr lang="vi-VN" sz="1900" b="1" dirty="0">
              <a:solidFill>
                <a:srgbClr val="DB3539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50C462-A326-6CD2-3622-461F8C227D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41" y="365125"/>
            <a:ext cx="1238423" cy="123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16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9CFD9-3852-3736-EE32-9BB7DD3D3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4F7157-E232-0D1F-E0EF-DEE0B5A750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30959" cy="68580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426B7A-7DF4-CF9B-D533-13CCDF45E5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41" y="365125"/>
            <a:ext cx="1238423" cy="123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28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</Words>
  <Application>Microsoft Office PowerPoint</Application>
  <PresentationFormat>Widescreen</PresentationFormat>
  <Paragraphs>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Calibri Light (Headings)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Thư Trần</dc:creator>
  <cp:lastModifiedBy>Thư Trần</cp:lastModifiedBy>
  <cp:revision>10</cp:revision>
  <dcterms:created xsi:type="dcterms:W3CDTF">2024-09-06T08:51:26Z</dcterms:created>
  <dcterms:modified xsi:type="dcterms:W3CDTF">2024-12-26T02:07:23Z</dcterms:modified>
</cp:coreProperties>
</file>